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55" r:id="rId2"/>
    <p:sldId id="754" r:id="rId3"/>
    <p:sldId id="758" r:id="rId4"/>
    <p:sldId id="759" r:id="rId5"/>
    <p:sldId id="760" r:id="rId6"/>
    <p:sldId id="761" r:id="rId7"/>
    <p:sldId id="762" r:id="rId8"/>
    <p:sldId id="756" r:id="rId9"/>
    <p:sldId id="743" r:id="rId10"/>
    <p:sldId id="752" r:id="rId11"/>
    <p:sldId id="744" r:id="rId12"/>
    <p:sldId id="745" r:id="rId13"/>
    <p:sldId id="746" r:id="rId14"/>
    <p:sldId id="747" r:id="rId15"/>
    <p:sldId id="749" r:id="rId16"/>
    <p:sldId id="750" r:id="rId17"/>
    <p:sldId id="757" r:id="rId18"/>
    <p:sldId id="751" r:id="rId19"/>
    <p:sldId id="763" r:id="rId20"/>
  </p:sldIdLst>
  <p:sldSz cx="9144000" cy="6858000" type="screen4x3"/>
  <p:notesSz cx="6797675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Cheng 杨诚" initials="YC杨" lastIdx="0" clrIdx="0">
    <p:extLst>
      <p:ext uri="{19B8F6BF-5375-455C-9EA6-DF929625EA0E}">
        <p15:presenceInfo xmlns:p15="http://schemas.microsoft.com/office/powerpoint/2012/main" xmlns="" userId="S-1-5-21-1655432372-2021545300-3276894670-122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00"/>
    <a:srgbClr val="00CCFF"/>
    <a:srgbClr val="FFFFFF"/>
    <a:srgbClr val="000066"/>
    <a:srgbClr val="FF7C80"/>
    <a:srgbClr val="FF6600"/>
    <a:srgbClr val="33CCCC"/>
    <a:srgbClr val="0033CC"/>
    <a:srgbClr val="CC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4" autoAdjust="0"/>
    <p:restoredTop sz="95494" autoAdjust="0"/>
  </p:normalViewPr>
  <p:slideViewPr>
    <p:cSldViewPr>
      <p:cViewPr>
        <p:scale>
          <a:sx n="100" d="100"/>
          <a:sy n="100" d="100"/>
        </p:scale>
        <p:origin x="-528" y="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72"/>
    </p:cViewPr>
  </p:sorterViewPr>
  <p:notesViewPr>
    <p:cSldViewPr>
      <p:cViewPr varScale="1">
        <p:scale>
          <a:sx n="65" d="100"/>
          <a:sy n="65" d="100"/>
        </p:scale>
        <p:origin x="3366" y="7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96630CF-A34E-4786-B8DD-3427105452B3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87D207EB-27C3-42A1-B8A3-54A703C62A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379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7840025-0B51-468B-A5B6-8DD87A02785C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51" tIns="46426" rIns="92851" bIns="4642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2851" tIns="46426" rIns="92851" bIns="46426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9B048AF0-CE6F-4C71-A305-BE5A03494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400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大家好，我们是</a:t>
            </a:r>
            <a:r>
              <a:rPr lang="zh-CN" altLang="en-US" sz="1200" dirty="0" smtClean="0">
                <a:latin typeface="HP Simplified" pitchFamily="34" charset="0"/>
                <a:cs typeface="Arial" charset="0"/>
              </a:rPr>
              <a:t>延科信息科技（上海）有限公司。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首先，我们非常荣幸能够有机会成为本次</a:t>
            </a:r>
            <a:r>
              <a:rPr lang="en-US" altLang="zh-CN" dirty="0" smtClean="0"/>
              <a:t>MES</a:t>
            </a:r>
            <a:r>
              <a:rPr lang="zh-CN" altLang="en-US" dirty="0" smtClean="0"/>
              <a:t>项目潜在的实施供应商，经过对贵公司需求的初步理解，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基于我们对延锋百利得、申雅密封件等多个的项目实施经验，以及对</a:t>
            </a:r>
            <a:r>
              <a:rPr lang="en-US" altLang="zh-CN" dirty="0" smtClean="0"/>
              <a:t>MES</a:t>
            </a:r>
            <a:r>
              <a:rPr lang="zh-CN" altLang="en-US" dirty="0" smtClean="0"/>
              <a:t>产品多年的实施及运营服务经验，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我们相信我们的方案能够满足均胜现在和将来的业务需求，同时我们也希望能成为均胜在信息化建设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方面的长期合作伙伴，我们坚信这种合作伙伴关系将会在均胜公司的成功发展中起到重要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的作用。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062E5A-7C33-49FC-9863-92A72946F9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0189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410575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8378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50040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2923048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6052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5196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70333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36362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18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249052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A7FFD1-F1E9-4116-A0AE-3F8B873390F0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591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0953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18716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18716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18716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1871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18716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6397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135940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2224"/>
            <a:ext cx="6400800" cy="910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291C-7E9E-4CAD-B148-F75440934A5E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1964-8ECD-4231-B79D-9D28E2E5D925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5D92-1307-41E4-B8F0-9C827E62A9E6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全灰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标题色带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250"/>
            <a:ext cx="9874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5040560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ea typeface="微软雅黑" pitchFamily="34" charset="-122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Tx/>
              <a:buBlip>
                <a:blip r:embed="rId4"/>
              </a:buBlip>
              <a:tabLst/>
              <a:defRPr sz="2000" baseline="0">
                <a:ea typeface="微软雅黑" pitchFamily="34" charset="-122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800" baseline="0">
                <a:ea typeface="微软雅黑" pitchFamily="34" charset="-122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600" baseline="0">
                <a:ea typeface="微软雅黑" pitchFamily="34" charset="-122"/>
              </a:defRPr>
            </a:lvl4pPr>
            <a:lvl5pPr>
              <a:buFont typeface="Arial" pitchFamily="34" charset="0"/>
              <a:buChar char="•"/>
              <a:defRPr sz="1600" baseline="0"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2381" y="420669"/>
            <a:ext cx="8050213" cy="365125"/>
          </a:xfrm>
          <a:prstGeom prst="rect">
            <a:avLst/>
          </a:prstGeom>
        </p:spPr>
        <p:txBody>
          <a:bodyPr anchor="ctr"/>
          <a:lstStyle>
            <a:lvl1pPr>
              <a:defRPr sz="2400" b="1" baseline="0"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1548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4076-2FB9-44A8-B26E-5014293794F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4620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600200"/>
            <a:ext cx="7787208" cy="4525963"/>
          </a:xfr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latin typeface="Arial" pitchFamily="34" charset="0"/>
              </a:defRPr>
            </a:lvl1pPr>
            <a:lvl2pPr>
              <a:buFontTx/>
              <a:buBlip>
                <a:blip r:embed="rId4"/>
              </a:buBlip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F0FE-627E-41D8-9D83-0C863724562A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0278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27024" y="1031630"/>
            <a:ext cx="8493125" cy="5054844"/>
          </a:xfrm>
        </p:spPr>
        <p:txBody>
          <a:bodyPr/>
          <a:lstStyle>
            <a:lvl1pPr>
              <a:defRPr baseline="0">
                <a:ea typeface="宋体" panose="02010600030101010101" pitchFamily="2" charset="-122"/>
              </a:defRPr>
            </a:lvl1pPr>
            <a:lvl2pPr>
              <a:defRPr baseline="0">
                <a:ea typeface="宋体" panose="02010600030101010101" pitchFamily="2" charset="-122"/>
              </a:defRPr>
            </a:lvl2pPr>
            <a:lvl3pPr>
              <a:defRPr baseline="0">
                <a:ea typeface="宋体" panose="02010600030101010101" pitchFamily="2" charset="-122"/>
              </a:defRPr>
            </a:lvl3pPr>
            <a:lvl4pPr>
              <a:defRPr baseline="0">
                <a:ea typeface="宋体" panose="02010600030101010101" pitchFamily="2" charset="-122"/>
              </a:defRPr>
            </a:lvl4pPr>
            <a:lvl5pPr>
              <a:defRPr baseline="0">
                <a:ea typeface="宋体" panose="02010600030101010101" pitchFamily="2" charset="-122"/>
              </a:defRPr>
            </a:lvl5pPr>
          </a:lstStyle>
          <a:p>
            <a:pPr lvl="0"/>
            <a:r>
              <a:rPr lang="en-US" noProof="0" dirty="0"/>
              <a:t>Click to add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1789" y="412508"/>
            <a:ext cx="8459787" cy="49244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HP Simplified" panose="020B0604020204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453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219D-81A8-436B-93F8-14B7F374ABE0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0EA6-718F-49C1-BEAC-B2A1D761FDDD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1E0F-8CA8-4F62-8349-164117878020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6287-5948-4452-8FE3-7765DD7F2513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D953-C44C-47D9-85A3-80B20FF3340C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41CC-1B76-470F-95F9-AD531681C673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260648"/>
            <a:ext cx="5111750" cy="5853113"/>
          </a:xfrm>
        </p:spPr>
        <p:txBody>
          <a:bodyPr/>
          <a:lstStyle>
            <a:lvl1pPr>
              <a:buFontTx/>
              <a:buBlip>
                <a:blip r:embed="rId2"/>
              </a:buBlip>
              <a:defRPr sz="3200"/>
            </a:lvl1pPr>
            <a:lvl2pPr>
              <a:buFontTx/>
              <a:buBlip>
                <a:blip r:embed="rId3"/>
              </a:buBlip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9868-A238-43C4-9814-86F92DEDD227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2957-D91B-4C6C-85D8-DFA4D420CA98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5576" y="1600200"/>
            <a:ext cx="79312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FB56E-E2CE-42E7-AC95-D345DADA2C0E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  <p:sldLayoutId id="21474836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20"/>
        </a:buBlip>
        <a:defRPr sz="32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21"/>
        </a:buBlip>
        <a:defRPr sz="28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4"/>
          <p:cNvSpPr>
            <a:spLocks noGrp="1"/>
          </p:cNvSpPr>
          <p:nvPr>
            <p:ph type="ctrTitle"/>
          </p:nvPr>
        </p:nvSpPr>
        <p:spPr>
          <a:xfrm>
            <a:off x="785786" y="2643182"/>
            <a:ext cx="7232127" cy="344710"/>
          </a:xfrm>
        </p:spPr>
        <p:txBody>
          <a:bodyPr>
            <a:noAutofit/>
          </a:bodyPr>
          <a:lstStyle/>
          <a:p>
            <a:pPr algn="r" eaLnBrk="1" hangingPunct="1"/>
            <a:r>
              <a:rPr lang="zh-CN" altLang="en-US" sz="3200" dirty="0"/>
              <a:t>科尔</a:t>
            </a:r>
            <a:r>
              <a:rPr lang="zh-CN" altLang="en-US" sz="3200" dirty="0" smtClean="0"/>
              <a:t>本仓库管理系统上线启动会</a:t>
            </a:r>
            <a:endParaRPr lang="en-US" sz="32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5362" name="Subtitle 5"/>
          <p:cNvSpPr>
            <a:spLocks noGrp="1"/>
          </p:cNvSpPr>
          <p:nvPr>
            <p:ph type="subTitle" idx="1"/>
          </p:nvPr>
        </p:nvSpPr>
        <p:spPr>
          <a:xfrm>
            <a:off x="4419602" y="3613065"/>
            <a:ext cx="3674111" cy="704850"/>
          </a:xfrm>
        </p:spPr>
        <p:txBody>
          <a:bodyPr/>
          <a:lstStyle/>
          <a:p>
            <a:pPr algn="r" eaLnBrk="1" hangingPunct="1"/>
            <a:r>
              <a:rPr lang="en-US" sz="2000" dirty="0" smtClean="0">
                <a:latin typeface="HP Simplified" pitchFamily="34" charset="0"/>
                <a:cs typeface="Arial" charset="0"/>
              </a:rPr>
              <a:t>2017</a:t>
            </a:r>
            <a:r>
              <a:rPr lang="zh-CN" altLang="en-US" sz="2000" dirty="0" smtClean="0">
                <a:latin typeface="HP Simplified" pitchFamily="34" charset="0"/>
                <a:cs typeface="Arial" charset="0"/>
              </a:rPr>
              <a:t>年</a:t>
            </a:r>
            <a:r>
              <a:rPr lang="en-US" altLang="zh-CN" sz="2000" dirty="0" smtClean="0">
                <a:latin typeface="HP Simplified" pitchFamily="34" charset="0"/>
                <a:cs typeface="Arial" charset="0"/>
              </a:rPr>
              <a:t>6</a:t>
            </a:r>
            <a:r>
              <a:rPr lang="zh-CN" altLang="en-US" sz="2000" dirty="0" smtClean="0">
                <a:latin typeface="HP Simplified" pitchFamily="34" charset="0"/>
                <a:cs typeface="Arial" charset="0"/>
              </a:rPr>
              <a:t>月</a:t>
            </a:r>
            <a:endParaRPr lang="en-US" sz="20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0" name="Rectangle 13"/>
          <p:cNvSpPr txBox="1">
            <a:spLocks noChangeArrowheads="1"/>
          </p:cNvSpPr>
          <p:nvPr/>
        </p:nvSpPr>
        <p:spPr bwMode="black">
          <a:xfrm>
            <a:off x="92466" y="5837238"/>
            <a:ext cx="154114" cy="10772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82716685-2C82-4B55-BE40-6EF477E73FC1}" type="slidenum">
              <a:rPr lang="zh-CN" altLang="en-US" sz="700">
                <a:solidFill>
                  <a:srgbClr val="A6A6A6"/>
                </a:solidFill>
                <a:cs typeface="Arial" charset="0"/>
              </a:rPr>
              <a:pPr>
                <a:defRPr/>
              </a:pPr>
              <a:t>1</a:t>
            </a:fld>
            <a:endParaRPr lang="en-US" altLang="zh-CN" sz="70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43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系统改进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774722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可以实时查询系统中零件库存的数量、收货批次、存放位置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等详细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可以根据相关报表（收发存、库龄）进行分析，为计划提供帮助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控制车间发料和客户发货的先进先出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系统对接，追溯分零件及成品的相关信息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04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库存事务报表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1" y="2067133"/>
            <a:ext cx="8192422" cy="348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00034" y="3000372"/>
            <a:ext cx="285752" cy="264320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8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条码库存报表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3" y="2132856"/>
            <a:ext cx="8542399" cy="4104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42910" y="3071810"/>
            <a:ext cx="571504" cy="307183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7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实时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875911"/>
            <a:ext cx="7925477" cy="34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31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库存批号报表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6" y="1871219"/>
            <a:ext cx="8570940" cy="48211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143504" y="2857496"/>
            <a:ext cx="357190" cy="36433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54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库存收发存报表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916833"/>
            <a:ext cx="859344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36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库龄报表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8" y="2060849"/>
            <a:ext cx="7829998" cy="38884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500430" y="2857496"/>
            <a:ext cx="5143536" cy="21431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9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7" name="Striped Right Arrow 62"/>
          <p:cNvSpPr/>
          <p:nvPr/>
        </p:nvSpPr>
        <p:spPr>
          <a:xfrm>
            <a:off x="362669" y="2978031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69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现在问题及对策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552" y="2233934"/>
            <a:ext cx="8270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问题：有供应商的分零件包装数不统一，造成仓库粘贴条码困难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对策：已与供应商沟通，规范包装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问题：仓库现在空间比较紧张，货架不足，造成系统操作（入库、盘点等）不便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对策：暂无好对策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问题：现在系统没有独立服务器，挂靠在追溯的报表服务器上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对策：业务量较小，暂时可以接受，需尽快采购服务器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问题：非通用的成品条码</a:t>
            </a:r>
            <a:r>
              <a:rPr lang="zh-CN" altLang="en-US" dirty="0" smtClean="0"/>
              <a:t>打印由谁来处理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对策：之前都是由仓库自行打印，现有通用的成品条码有车间打印并在</a:t>
            </a:r>
            <a:r>
              <a:rPr lang="en-US" altLang="zh-CN" dirty="0" smtClean="0">
                <a:solidFill>
                  <a:srgbClr val="00B0F0"/>
                </a:solidFill>
              </a:rPr>
              <a:t>MES</a:t>
            </a:r>
            <a:r>
              <a:rPr lang="zh-CN" altLang="en-US" dirty="0" smtClean="0">
                <a:solidFill>
                  <a:srgbClr val="00B0F0"/>
                </a:solidFill>
              </a:rPr>
              <a:t>扫描     </a:t>
            </a:r>
            <a:r>
              <a:rPr lang="en-US" altLang="zh-CN" dirty="0" smtClean="0">
                <a:solidFill>
                  <a:srgbClr val="00B0F0"/>
                </a:solidFill>
              </a:rPr>
              <a:t>	</a:t>
            </a:r>
            <a:r>
              <a:rPr lang="zh-CN" altLang="en-US" dirty="0" smtClean="0">
                <a:solidFill>
                  <a:srgbClr val="00B0F0"/>
                </a:solidFill>
              </a:rPr>
              <a:t>后通过接口传给</a:t>
            </a:r>
            <a:r>
              <a:rPr lang="en-US" altLang="zh-CN" dirty="0" smtClean="0">
                <a:solidFill>
                  <a:srgbClr val="00B0F0"/>
                </a:solidFill>
              </a:rPr>
              <a:t>WMS</a:t>
            </a:r>
            <a:r>
              <a:rPr lang="zh-CN" altLang="en-US" dirty="0" smtClean="0">
                <a:solidFill>
                  <a:srgbClr val="00B0F0"/>
                </a:solidFill>
              </a:rPr>
              <a:t>，非通用的产品建议也由车间打印粘贴。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736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376243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pPr/>
              <a:t>19</a:t>
            </a:fld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2235646" y="2178576"/>
            <a:ext cx="4536504" cy="1318592"/>
            <a:chOff x="2216266" y="2763190"/>
            <a:chExt cx="4536504" cy="1318592"/>
          </a:xfrm>
        </p:grpSpPr>
        <p:pic>
          <p:nvPicPr>
            <p:cNvPr id="7" name="Picture 5" descr="C:\Users\apple\Desktop\mb\222222222\1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5951" y="3532180"/>
              <a:ext cx="245586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6"/>
            <p:cNvSpPr>
              <a:spLocks noChangeArrowheads="1"/>
            </p:cNvSpPr>
            <p:nvPr/>
          </p:nvSpPr>
          <p:spPr bwMode="auto">
            <a:xfrm>
              <a:off x="3136297" y="2763190"/>
              <a:ext cx="2784475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THANKS </a:t>
              </a: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216266" y="3743228"/>
              <a:ext cx="4536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2">
                      <a:lumMod val="75000"/>
                    </a:schemeClr>
                  </a:solidFill>
                  <a:latin typeface="Century Gothic" pitchFamily="34" charset="0"/>
                </a:rPr>
                <a:t>Huayu Automotive System CO.,LTD. </a:t>
              </a:r>
              <a:r>
                <a:rPr lang="en-US" altLang="zh-CN" sz="1600" dirty="0" smtClean="0">
                  <a:solidFill>
                    <a:schemeClr val="tx2">
                      <a:lumMod val="75000"/>
                    </a:schemeClr>
                  </a:solidFill>
                  <a:latin typeface="Century Gothic" pitchFamily="34" charset="0"/>
                </a:rPr>
                <a:t>2017-06</a:t>
              </a:r>
              <a:endPara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918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83019" y="1772824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483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6497" t="22323" r="53979" b="23106"/>
          <a:stretch>
            <a:fillRect/>
          </a:stretch>
        </p:blipFill>
        <p:spPr bwMode="auto">
          <a:xfrm>
            <a:off x="3929058" y="2071677"/>
            <a:ext cx="1143008" cy="1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95" t="32246" r="74805" b="12688"/>
          <a:stretch>
            <a:fillRect/>
          </a:stretch>
        </p:blipFill>
        <p:spPr bwMode="auto">
          <a:xfrm>
            <a:off x="4643438" y="2428868"/>
            <a:ext cx="1219163" cy="158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l="1487" t="20339" r="72016" b="22610"/>
          <a:stretch>
            <a:fillRect/>
          </a:stretch>
        </p:blipFill>
        <p:spPr bwMode="auto">
          <a:xfrm>
            <a:off x="5429256" y="2714620"/>
            <a:ext cx="135732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 l="1982" t="10583" r="60829" b="13350"/>
          <a:stretch>
            <a:fillRect/>
          </a:stretch>
        </p:blipFill>
        <p:spPr bwMode="auto">
          <a:xfrm>
            <a:off x="6357950" y="3071810"/>
            <a:ext cx="1428760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图文框 35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系统蓝图</a:t>
            </a:r>
          </a:p>
        </p:txBody>
      </p:sp>
      <p:pic>
        <p:nvPicPr>
          <p:cNvPr id="37" name="图片 36" descr="74741747975021970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58" y="4214818"/>
            <a:ext cx="1350000" cy="1800000"/>
          </a:xfrm>
          <a:prstGeom prst="rect">
            <a:avLst/>
          </a:prstGeom>
        </p:spPr>
      </p:pic>
      <p:pic>
        <p:nvPicPr>
          <p:cNvPr id="38" name="图片 37" descr="15824044190478436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0694" y="4786321"/>
            <a:ext cx="928694" cy="1238259"/>
          </a:xfrm>
          <a:prstGeom prst="rect">
            <a:avLst/>
          </a:prstGeom>
        </p:spPr>
      </p:pic>
      <p:sp>
        <p:nvSpPr>
          <p:cNvPr id="40" name="Rectangle 6"/>
          <p:cNvSpPr/>
          <p:nvPr/>
        </p:nvSpPr>
        <p:spPr>
          <a:xfrm>
            <a:off x="7429520" y="5286388"/>
            <a:ext cx="1143008" cy="415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右箭头 40"/>
          <p:cNvSpPr/>
          <p:nvPr/>
        </p:nvSpPr>
        <p:spPr bwMode="auto">
          <a:xfrm rot="10800000">
            <a:off x="6429388" y="5286388"/>
            <a:ext cx="928694" cy="428628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214554"/>
            <a:ext cx="162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图片 5" descr="微信图片_2017061314262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786578" y="3738564"/>
            <a:ext cx="1785950" cy="238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左右箭头 29"/>
          <p:cNvSpPr/>
          <p:nvPr/>
        </p:nvSpPr>
        <p:spPr bwMode="auto">
          <a:xfrm rot="1301291">
            <a:off x="5058839" y="3258454"/>
            <a:ext cx="2238372" cy="357190"/>
          </a:xfrm>
          <a:prstGeom prst="left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9546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出入库流程</a:t>
            </a:r>
          </a:p>
        </p:txBody>
      </p:sp>
      <p:pic>
        <p:nvPicPr>
          <p:cNvPr id="40" name="图片 4" descr="微信图片_2017061314260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5786446" y="3714752"/>
            <a:ext cx="571504" cy="7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http://pic.58pic.com/58pic/11/01/23/79758PICDm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342159">
            <a:off x="5829730" y="3220000"/>
            <a:ext cx="857256" cy="396975"/>
          </a:xfrm>
          <a:prstGeom prst="rect">
            <a:avLst/>
          </a:prstGeom>
          <a:noFill/>
        </p:spPr>
      </p:pic>
      <p:sp>
        <p:nvSpPr>
          <p:cNvPr id="31" name="Rectangle 6"/>
          <p:cNvSpPr/>
          <p:nvPr/>
        </p:nvSpPr>
        <p:spPr>
          <a:xfrm>
            <a:off x="4357686" y="4572008"/>
            <a:ext cx="128588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数据手拉手，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帮忙。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箱箱都有码，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一扫都知晓。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786578" y="2857496"/>
            <a:ext cx="1643074" cy="3258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全面推广条码管理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出入库报表</a:t>
            </a:r>
          </a:p>
        </p:txBody>
      </p:sp>
      <p:pic>
        <p:nvPicPr>
          <p:cNvPr id="43" name="图片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000240"/>
            <a:ext cx="2540369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图片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571744"/>
            <a:ext cx="2423184" cy="136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3500438"/>
            <a:ext cx="2500330" cy="140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图片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6446" y="4429131"/>
            <a:ext cx="2455056" cy="138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2362" y="4938206"/>
            <a:ext cx="2397335" cy="13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现场改善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214554"/>
            <a:ext cx="28575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214818"/>
            <a:ext cx="266701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6"/>
          <p:cNvSpPr/>
          <p:nvPr/>
        </p:nvSpPr>
        <p:spPr>
          <a:xfrm>
            <a:off x="4071934" y="4786322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一格一码，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有保证。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5643570" y="5143512"/>
            <a:ext cx="2571768" cy="35719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7000892" y="3071810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物料摆放，     井然有序。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员工培训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3214686"/>
            <a:ext cx="123230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 descr="微信图片_20170404072329.jpg"/>
          <p:cNvPicPr>
            <a:picLocks noChangeAspect="1"/>
          </p:cNvPicPr>
          <p:nvPr/>
        </p:nvPicPr>
        <p:blipFill>
          <a:blip r:embed="rId4" cstate="print"/>
          <a:srcRect l="14883"/>
          <a:stretch>
            <a:fillRect/>
          </a:stretch>
        </p:blipFill>
        <p:spPr>
          <a:xfrm>
            <a:off x="4071934" y="2285992"/>
            <a:ext cx="1793208" cy="1580066"/>
          </a:xfrm>
          <a:prstGeom prst="rect">
            <a:avLst/>
          </a:prstGeom>
        </p:spPr>
      </p:pic>
      <p:pic>
        <p:nvPicPr>
          <p:cNvPr id="13" name="图片 12" descr="微信图片_2017040407224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330" y="5072074"/>
            <a:ext cx="1440000" cy="108000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4071934" y="4572008"/>
            <a:ext cx="1714512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专业的培训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认真地学习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上线运行效果佳！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62669" y="2357118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4293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试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运行情况介绍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7747224" cy="11079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所有采购的分零件已粘贴条码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通用相关产品初始库存已导入系统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产品已在仓库管理系统中正常运行（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1000100" y="4500570"/>
            <a:ext cx="679233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系统已产生库存流水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6284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6.1-6.22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库存零件共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仓库由专人每天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、手工帐库存比对，三方库存均匹配。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90" y="2000240"/>
            <a:ext cx="190501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3532346"/>
            <a:ext cx="2071702" cy="155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 bwMode="auto">
          <a:xfrm>
            <a:off x="5286380" y="3929066"/>
            <a:ext cx="571504" cy="50006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86710" y="2786058"/>
            <a:ext cx="642942" cy="57150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4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91D5D"/>
        </a:solidFill>
        <a:ln w="6350" algn="ctr">
          <a:noFill/>
          <a:miter lim="800000"/>
          <a:headEnd type="none" w="sm" len="sm"/>
          <a:tailEnd type="none" w="sm" len="sm"/>
        </a:ln>
        <a:effectLst>
          <a:outerShdw dist="17961" dir="2700000" algn="ctr" rotWithShape="0">
            <a:srgbClr val="808080"/>
          </a:outerShdw>
        </a:effectLst>
      </a:spPr>
      <a:bodyPr tIns="91440" bIns="91440" anchor="ctr"/>
      <a:lstStyle>
        <a:defPPr algn="ctr" fontAlgn="auto">
          <a:spcBef>
            <a:spcPts val="0"/>
          </a:spcBef>
          <a:spcAft>
            <a:spcPts val="0"/>
          </a:spcAft>
          <a:defRPr b="1" kern="0" dirty="0" smtClean="0">
            <a:solidFill>
              <a:srgbClr val="FFFFFF"/>
            </a:solidFill>
            <a:latin typeface="Arial" pitchFamily="34" charset="0"/>
            <a:ea typeface="宋体" pitchFamily="2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38829</TotalTime>
  <Words>758</Words>
  <Application>Microsoft Office PowerPoint</Application>
  <PresentationFormat>全屏显示(4:3)</PresentationFormat>
  <Paragraphs>166</Paragraphs>
  <Slides>19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科尔本仓库管理系统上线启动会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幻灯片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Zhangjunjie</dc:creator>
  <cp:lastModifiedBy>BDN092</cp:lastModifiedBy>
  <cp:revision>2776</cp:revision>
  <cp:lastPrinted>2015-11-03T06:02:54Z</cp:lastPrinted>
  <dcterms:created xsi:type="dcterms:W3CDTF">2012-03-28T03:32:23Z</dcterms:created>
  <dcterms:modified xsi:type="dcterms:W3CDTF">2017-06-30T00:55:37Z</dcterms:modified>
</cp:coreProperties>
</file>